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c5fc3fd1b619e574cdde21c4324c4fdce901f571.png"/>
<Relationship Id="rId4" Type="http://schemas.openxmlformats.org/officeDocument/2006/relationships/image" Target="../media/40a9c5b3883c0f7ce209709c70efa20685898053.png"/>
<Relationship Id="rId5" Type="http://schemas.openxmlformats.org/officeDocument/2006/relationships/image" Target="../media/c77851b0871cb4d9e7594c4a7be4b66e0b27a0cf.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b9140229e31df8d546c104c69c478122c5df1089.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Yadkin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Yadkin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$7.02M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$2.56M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$4.46M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Yadkin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Yadkin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Yadkin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$336K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Yadkin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$253K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$82.1K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2026-08-21T10:45:17Z</dcterms:modified>
</cp:coreProperties>
</file>