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09be44141710bc413cb4ebfe23cb5a003dafb4ee.png"/>
<Relationship Id="rId4" Type="http://schemas.openxmlformats.org/officeDocument/2006/relationships/image" Target="../media/83f88d1df37471c2c1951b370fb37a503df927be.png"/>
<Relationship Id="rId5" Type="http://schemas.openxmlformats.org/officeDocument/2006/relationships/image" Target="../media/13b107786ce0b2e8ae6c12ef2627638351451a0d.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3d814953a4f72e4e5bebdf795d7f87d42df26523.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Yancey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Yancey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$4.77M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$1.74M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$3.03M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Yancey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Yancey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Yancey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$32K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Yancey County</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Reentry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$32K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2026-08-21T10:45:20Z</dcterms:modified>
</cp:coreProperties>
</file>